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65" r:id="rId30"/>
    <p:sldId id="373" r:id="rId31"/>
    <p:sldId id="367" r:id="rId32"/>
    <p:sldId id="368" r:id="rId33"/>
    <p:sldId id="369" r:id="rId34"/>
    <p:sldId id="370" r:id="rId35"/>
    <p:sldId id="372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5" r:id="rId47"/>
    <p:sldId id="386" r:id="rId48"/>
    <p:sldId id="391" r:id="rId49"/>
    <p:sldId id="392" r:id="rId50"/>
    <p:sldId id="393" r:id="rId51"/>
    <p:sldId id="394" r:id="rId52"/>
    <p:sldId id="395" r:id="rId53"/>
    <p:sldId id="397" r:id="rId54"/>
    <p:sldId id="33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6" autoAdjust="0"/>
    <p:restoredTop sz="81266"/>
  </p:normalViewPr>
  <p:slideViewPr>
    <p:cSldViewPr snapToGrid="0" snapToObjects="1">
      <p:cViewPr>
        <p:scale>
          <a:sx n="155" d="100"/>
          <a:sy n="155" d="100"/>
        </p:scale>
        <p:origin x="-1064" y="-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 to </a:t>
            </a:r>
            <a:r>
              <a:rPr lang="en-US" sz="2400" smtClean="0"/>
              <a:t>64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smtClean="0"/>
              <a:t>Gender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456</Words>
  <Application>Microsoft Macintosh PowerPoint</Application>
  <PresentationFormat>Widescreen</PresentationFormat>
  <Paragraphs>201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Fira Code</vt:lpstr>
      <vt:lpstr>Segoe UI</vt:lpstr>
      <vt:lpstr>Times New Roman</vt:lpstr>
      <vt:lpstr>wf_segoe-ui_normal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PowerPoint Presentation</vt:lpstr>
      <vt:lpstr>The Vacation…</vt:lpstr>
      <vt:lpstr>Translator API</vt:lpstr>
      <vt:lpstr>Translate text…</vt:lpstr>
      <vt:lpstr>Detect language…</vt:lpstr>
      <vt:lpstr>Speak!!!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296</cp:revision>
  <dcterms:created xsi:type="dcterms:W3CDTF">2016-09-28T15:07:41Z</dcterms:created>
  <dcterms:modified xsi:type="dcterms:W3CDTF">2017-08-03T23:46:47Z</dcterms:modified>
</cp:coreProperties>
</file>